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3" r:id="rId4"/>
    <p:sldId id="259" r:id="rId5"/>
    <p:sldId id="258" r:id="rId6"/>
    <p:sldId id="260" r:id="rId7"/>
    <p:sldId id="261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tmp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eg>
</file>

<file path=ppt/media/image4.jpg>
</file>

<file path=ppt/media/image5.jpeg>
</file>

<file path=ppt/media/image6.jpg>
</file>

<file path=ppt/media/image7.jpg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EFF9-BC1C-4394-8AB6-F3B46418CC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AC0ABE-9173-4C5A-9D71-9A505A709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37A8D-2DAB-4577-9FA9-4A8564DCD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0B6AB-08D5-4DFF-9F55-1F1025270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5AA54-17B8-40B7-A545-43C5A4777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8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42D22-E078-450B-B4A8-0F2B7777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1C840-AB6D-4D6E-AA97-33E4B75DC7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06AB76-8C77-4454-B4ED-92E7FCCA2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67EB0-B35E-4175-892F-8A56C143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3D0297-EE78-4B38-AEE9-3D5C5FB22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D84B80-6B2F-4743-A767-9929867C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738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6D7C3-7D56-4B9F-AE3A-5981D428F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359F6A-6CD7-49EF-8740-D39E4F8A81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E308D-41D8-422E-91FC-4B6A847D1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123BA-0FBC-4070-900E-1F464485D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B1905-D8A0-475D-A368-6C6FD1779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16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CE30FC-D14B-4604-8CD8-A8C6773FBA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6157C-D9CB-4575-82C4-436689006C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8F195A-A41D-41B0-8D61-BFC15FB14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53684-C9E6-4055-BDBA-EBE26264C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CBE17E-2480-4069-A83E-C599337B5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32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2D5B3-981C-4B15-A041-EBD9CBCD2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87C230-DF38-43C2-A615-31084CD5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D0ECE0-D10D-44E0-8BC1-9E1164C07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C76C16-0883-4752-BE94-4D3A7A139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074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69D60-2AFD-4D15-9CA8-95B3951C3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D6D99-ECF7-41A3-A053-26CA68EEB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ED66D-E104-433C-847B-15CCECED0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3F547-BB31-4F9C-89AF-D55AA74E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4925D-6D6A-4773-B432-4E6F6620F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15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8E806-FD63-45B4-9FBA-384B8CBD3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6E4E2-8DDE-49C0-855E-3175A550C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1F576-CB26-41CB-901D-D86E656FF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7552F-E310-471F-A7F6-9016CBB83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F05B4-4A58-4E57-878A-7479979F4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23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4FBC7-CC65-4082-A42D-3ADDD54D2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516A2-9377-4F3C-AE56-E3F4DCC84D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7F14D0-09C0-49F6-8DE6-23C798F86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105DF-32E9-4DC0-840B-029A901DD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A7A73-B237-4143-9938-907734ED1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1C7760-0456-4330-9FA2-4B3C400AD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669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EC548-9ADF-4825-9A66-702ED118F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EB8CA-36A2-4AB2-93B9-4ED47047B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BE0C5-0946-4B95-AE90-64062BEFE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F48FD2-A5BD-4C30-A930-3CFBDD2E6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1FCC74-6703-4FD9-A216-FBBA6CBFC4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CC6E38-9ABC-4602-81F3-B60211D72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30D65-C9FD-49F3-9F66-5D27E2C94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DADCCE-6823-4F67-9354-079EADA63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7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E1EE2-5B62-4400-8388-378BFEE31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FFC58-ABC1-4FDF-86A4-54E28590E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9A2C27-3135-46E4-88D0-AA6C6EFE0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6A8D57-B0D3-4BAE-B001-517A8FDCA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17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437E69-2B1D-4226-B3A7-703A38541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60794F-A5C0-4BEA-98DF-2F82A058C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39F32A-A614-4248-9DDC-2FE2F2402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00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0DBB-D0F6-4481-B98F-0AC54C143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5B043-7EF4-4C86-8B3A-C9F0FD770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161231-337E-4FFC-B4ED-545B74C0C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92F949-1090-4569-926F-BB336C262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D7B74-9027-4E8C-AF50-7F4370C33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AF594-B3FA-4803-A188-C916A2582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5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919073-9674-4DC8-8EB5-4E41B19E5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60FDA4-8BC4-472F-87FC-B57B874E9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81409-1885-4A0F-8B38-03B620DE4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7CEDA-800D-4666-A732-4C7B5D687C29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81876-07FE-47F7-BF36-83C55C0C8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76EF4-4C62-4EC0-83FB-4533BFD9F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C36BA-4146-4C28-9B59-CE4E7811C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6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tmp"/><Relationship Id="rId5" Type="http://schemas.openxmlformats.org/officeDocument/2006/relationships/image" Target="../media/image9.tmp"/><Relationship Id="rId4" Type="http://schemas.openxmlformats.org/officeDocument/2006/relationships/image" Target="../media/image8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5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22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19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A529-C82A-4848-951A-BA054DD10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923" y="243190"/>
            <a:ext cx="4833025" cy="4357993"/>
          </a:xfrm>
        </p:spPr>
        <p:txBody>
          <a:bodyPr>
            <a:normAutofit/>
          </a:bodyPr>
          <a:lstStyle/>
          <a:p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Hãy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cùng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xem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kết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quả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khi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chạy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chương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trình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quản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lý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2135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B1ACB-596C-4D8C-AF55-EF12B8D9C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012" y="3030504"/>
            <a:ext cx="3004225" cy="1325563"/>
          </a:xfrm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002060"/>
                </a:solidFill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3872548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21F01-6AD3-4568-9962-8DA32F82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9912" y="4815192"/>
            <a:ext cx="6292175" cy="1099226"/>
          </a:xfrm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Thanks For Your Visit</a:t>
            </a:r>
          </a:p>
        </p:txBody>
      </p:sp>
    </p:spTree>
    <p:extLst>
      <p:ext uri="{BB962C8B-B14F-4D97-AF65-F5344CB8AC3E}">
        <p14:creationId xmlns:p14="http://schemas.microsoft.com/office/powerpoint/2010/main" val="2814710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868A-C210-4E91-805E-8B75283ED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5165" y="2015012"/>
            <a:ext cx="3680299" cy="1818210"/>
          </a:xfrm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>
            <a:normAutofit/>
          </a:bodyPr>
          <a:lstStyle/>
          <a:p>
            <a:pPr algn="l"/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Báo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Cáo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Đồ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Án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8D51D-F0FF-4CA0-B30B-EE9B5804D873}"/>
              </a:ext>
            </a:extLst>
          </p:cNvPr>
          <p:cNvSpPr txBox="1"/>
          <p:nvPr/>
        </p:nvSpPr>
        <p:spPr>
          <a:xfrm>
            <a:off x="5366427" y="1215957"/>
            <a:ext cx="3758118" cy="3416320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Thực</a:t>
            </a:r>
            <a:r>
              <a:rPr lang="en-US" sz="54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54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Hành</a:t>
            </a:r>
            <a:endParaRPr lang="en-US" sz="54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r>
              <a:rPr lang="en-US" sz="54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Lập</a:t>
            </a:r>
            <a:r>
              <a:rPr lang="en-US" sz="54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54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Trình</a:t>
            </a:r>
            <a:r>
              <a:rPr lang="en-US" sz="54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54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Hướng</a:t>
            </a:r>
            <a:r>
              <a:rPr lang="en-US" sz="54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54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Đối</a:t>
            </a:r>
            <a:r>
              <a:rPr lang="en-US" sz="54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54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Tượng</a:t>
            </a:r>
            <a:endParaRPr lang="en-US" sz="5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34541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2000" b="-3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5C5D8-7F29-4B54-BA69-66ED1B83F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379723" cy="1325563"/>
          </a:xfrm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Nhóm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9EAE8-0292-44DF-B776-1226AF6E4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63881"/>
          </a:xfrm>
          <a:blipFill>
            <a:blip r:embed="rId3">
              <a:alphaModFix amt="20000"/>
            </a:blip>
            <a:tile tx="0" ty="0" sx="100000" sy="100000" flip="none" algn="tl"/>
          </a:blip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19200349 –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Nguyễn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Đình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Khôi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19200421 –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Nguyễn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Hồng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Phát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19200495 –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Huỳnh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Chí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Thật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429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CF52C-9E0E-40E4-863D-F0202AAB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447" y="0"/>
            <a:ext cx="7002294" cy="6858000"/>
          </a:xfrm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>
            <a:noAutofit/>
          </a:bodyPr>
          <a:lstStyle/>
          <a:p>
            <a:r>
              <a:rPr lang="en-US" sz="79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The Management Bookstore System</a:t>
            </a:r>
          </a:p>
        </p:txBody>
      </p:sp>
    </p:spTree>
    <p:extLst>
      <p:ext uri="{BB962C8B-B14F-4D97-AF65-F5344CB8AC3E}">
        <p14:creationId xmlns:p14="http://schemas.microsoft.com/office/powerpoint/2010/main" val="2678700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5782F-B443-4257-A6CB-5BBA61A5F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5290"/>
            <a:ext cx="10515600" cy="1008179"/>
          </a:xfrm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/>
          <a:lstStyle/>
          <a:p>
            <a:pPr algn="ctr"/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Các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Đối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Tượng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Được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Hướng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Đến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A0F9C9-852D-47FB-844B-659C313C07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0" t="3957" r="4181"/>
          <a:stretch/>
        </p:blipFill>
        <p:spPr>
          <a:xfrm>
            <a:off x="769615" y="2389135"/>
            <a:ext cx="1979629" cy="19395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D68386-5998-41F4-8206-A8EFC59E76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1449" y="1690688"/>
            <a:ext cx="3840813" cy="33683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FE0E25-61A9-41E2-9463-90C4F1CA43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1"/>
          <a:stretch/>
        </p:blipFill>
        <p:spPr>
          <a:xfrm>
            <a:off x="7758259" y="2162200"/>
            <a:ext cx="4198070" cy="26892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95D5566-95EC-417C-8D9B-301D433669E3}"/>
              </a:ext>
            </a:extLst>
          </p:cNvPr>
          <p:cNvSpPr txBox="1"/>
          <p:nvPr/>
        </p:nvSpPr>
        <p:spPr>
          <a:xfrm>
            <a:off x="700304" y="5166742"/>
            <a:ext cx="1898171" cy="523220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173434-DF93-4AD9-A6B4-88CCE368582E}"/>
              </a:ext>
            </a:extLst>
          </p:cNvPr>
          <p:cNvSpPr txBox="1"/>
          <p:nvPr/>
        </p:nvSpPr>
        <p:spPr>
          <a:xfrm>
            <a:off x="4392769" y="5218754"/>
            <a:ext cx="1898171" cy="523220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Kho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39A039-BA34-4EBA-98AE-625651527B65}"/>
              </a:ext>
            </a:extLst>
          </p:cNvPr>
          <p:cNvSpPr txBox="1"/>
          <p:nvPr/>
        </p:nvSpPr>
        <p:spPr>
          <a:xfrm>
            <a:off x="8908209" y="5166742"/>
            <a:ext cx="1898171" cy="523220"/>
          </a:xfrm>
          <a:prstGeom prst="rect">
            <a:avLst/>
          </a:prstGeom>
          <a:blipFill>
            <a:blip r:embed="rId3">
              <a:alphaModFix amt="20000"/>
            </a:blip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Hóa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Đơn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967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25B3B-E8DE-4AA8-B63D-83A0B6E6B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7797" y="1089499"/>
            <a:ext cx="4552544" cy="2558373"/>
          </a:xfrm>
          <a:blipFill>
            <a:blip r:embed="rId3">
              <a:alphaModFix amt="20000"/>
            </a:blip>
            <a:tile tx="0" ty="0" sx="100000" sy="100000" flip="none" algn="tl"/>
          </a:blipFill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Chi </a:t>
            </a:r>
            <a:r>
              <a:rPr lang="en-US" sz="4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tiết</a:t>
            </a:r>
            <a:r>
              <a:rPr lang="en-US" sz="4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4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của</a:t>
            </a:r>
            <a:r>
              <a:rPr lang="en-US" sz="4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4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từng</a:t>
            </a:r>
            <a:r>
              <a:rPr lang="en-US" sz="4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4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đối</a:t>
            </a:r>
            <a:r>
              <a:rPr lang="en-US" sz="4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4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tượng</a:t>
            </a:r>
            <a:endParaRPr lang="en-US" sz="4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7109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2B15F-DE1B-4945-B283-4578DAE8DB90}"/>
              </a:ext>
            </a:extLst>
          </p:cNvPr>
          <p:cNvSpPr>
            <a:spLocks noGrp="1"/>
          </p:cNvSpPr>
          <p:nvPr>
            <p:ph type="title"/>
          </p:nvPr>
        </p:nvSpPr>
        <p:spPr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>
            <a:normAutofit/>
          </a:bodyPr>
          <a:lstStyle/>
          <a:p>
            <a:pPr algn="ctr"/>
            <a:r>
              <a:rPr lang="en-US" sz="60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Lớp</a:t>
            </a:r>
            <a:r>
              <a:rPr lang="en-US" sz="60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60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endParaRPr lang="en-US" sz="60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796F1-3834-4385-A602-BDF66964A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7085" y="1981268"/>
            <a:ext cx="2498387" cy="3125754"/>
          </a:xfrm>
          <a:blipFill>
            <a:blip r:embed="rId3">
              <a:alphaModFix amt="20000"/>
            </a:blip>
            <a:tile tx="0" ty="0" sx="100000" sy="100000" flip="none" algn="tl"/>
          </a:blipFill>
        </p:spPr>
        <p:txBody>
          <a:bodyPr/>
          <a:lstStyle/>
          <a:p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Tên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Mã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Thể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loại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Tác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giả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Đơn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giá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Số</a:t>
            </a:r>
            <a:r>
              <a:rPr lang="en-US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lượng</a:t>
            </a:r>
            <a:endParaRPr lang="en-US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68920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87155-6204-4828-A62F-AE3A62AB87EB}"/>
              </a:ext>
            </a:extLst>
          </p:cNvPr>
          <p:cNvSpPr>
            <a:spLocks noGrp="1"/>
          </p:cNvSpPr>
          <p:nvPr>
            <p:ph type="title"/>
          </p:nvPr>
        </p:nvSpPr>
        <p:spPr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>
            <a:normAutofit/>
          </a:bodyPr>
          <a:lstStyle/>
          <a:p>
            <a:pPr algn="ctr"/>
            <a:r>
              <a:rPr lang="en-US" sz="60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Lớp</a:t>
            </a:r>
            <a:r>
              <a:rPr lang="en-US" sz="60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Kho </a:t>
            </a:r>
            <a:r>
              <a:rPr lang="en-US" sz="60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endParaRPr lang="en-US" sz="60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7064E-08A8-48EF-B89D-B291BE372446}"/>
              </a:ext>
            </a:extLst>
          </p:cNvPr>
          <p:cNvSpPr>
            <a:spLocks noGrp="1"/>
          </p:cNvSpPr>
          <p:nvPr>
            <p:ph idx="1"/>
          </p:nvPr>
        </p:nvSpPr>
        <p:spPr>
          <a:blipFill>
            <a:blip r:embed="rId3">
              <a:alphaModFix amt="20000"/>
            </a:blip>
            <a:tile tx="0" ty="0" sx="100000" sy="100000" flip="none" algn="tl"/>
          </a:blip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Kế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thừa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các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thuộc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tính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của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lớp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endParaRPr lang="en-US" sz="32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Có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thêm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các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phương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thức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riêng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biệt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của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lớp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này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:</a:t>
            </a:r>
          </a:p>
          <a:p>
            <a:pPr lvl="1"/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Nhập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tên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pPr lvl="1"/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Nhập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mã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pPr lvl="1"/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Nhập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tác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giả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pPr lvl="1"/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Nhập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đơn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giá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pPr lvl="1"/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Nhập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số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lượng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pPr lvl="1"/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Xuất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thông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tin</a:t>
            </a:r>
          </a:p>
        </p:txBody>
      </p:sp>
    </p:spTree>
    <p:extLst>
      <p:ext uri="{BB962C8B-B14F-4D97-AF65-F5344CB8AC3E}">
        <p14:creationId xmlns:p14="http://schemas.microsoft.com/office/powerpoint/2010/main" val="42845481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uiExpand="1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5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28700-23C8-4098-BBEA-2CC225FAB5E9}"/>
              </a:ext>
            </a:extLst>
          </p:cNvPr>
          <p:cNvSpPr>
            <a:spLocks noGrp="1"/>
          </p:cNvSpPr>
          <p:nvPr>
            <p:ph type="title"/>
          </p:nvPr>
        </p:nvSpPr>
        <p:spPr>
          <a:blipFill dpi="0" rotWithShape="1">
            <a:blip r:embed="rId3">
              <a:alphaModFix amt="20000"/>
            </a:blip>
            <a:srcRect/>
            <a:tile tx="0" ty="0" sx="100000" sy="100000" flip="none" algn="tl"/>
          </a:blipFill>
        </p:spPr>
        <p:txBody>
          <a:bodyPr>
            <a:normAutofit/>
          </a:bodyPr>
          <a:lstStyle/>
          <a:p>
            <a:pPr algn="ctr"/>
            <a:r>
              <a:rPr lang="en-US" sz="7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Lớp</a:t>
            </a:r>
            <a:r>
              <a:rPr lang="en-US" sz="7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7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Hóa</a:t>
            </a:r>
            <a:r>
              <a:rPr lang="en-US" sz="7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7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Đơn</a:t>
            </a:r>
            <a:endParaRPr lang="en-US" sz="72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D2F27-1D9F-4D71-B19C-40B9AFC38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2085"/>
            <a:ext cx="10515600" cy="3835873"/>
          </a:xfrm>
          <a:blipFill>
            <a:blip r:embed="rId3">
              <a:alphaModFix amt="20000"/>
            </a:blip>
            <a:tile tx="0" ty="0" sx="100000" sy="100000" flip="none" algn="tl"/>
          </a:blipFill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Kế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thừa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lớp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Kho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(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kế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thừa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đa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cấp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lớp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Sách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)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có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thuộc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tính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của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cả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2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lớp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trên</a:t>
            </a:r>
            <a:endParaRPr lang="en-US" sz="32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Có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thêm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các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phương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thức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riêng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biệt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của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lớp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này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với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các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chức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năng</a:t>
            </a:r>
            <a:r>
              <a:rPr lang="en-US" sz="32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:</a:t>
            </a:r>
          </a:p>
          <a:p>
            <a:pPr lvl="1"/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Nhập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hóa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đơn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pPr lvl="1"/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Xuất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hóa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đơn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  <a:p>
            <a:pPr lvl="1"/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Tìm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hóa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đơn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khách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hàng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bằng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số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điện</a:t>
            </a:r>
            <a:r>
              <a:rPr lang="en-US" sz="2800" b="1" dirty="0">
                <a:solidFill>
                  <a:srgbClr val="002060"/>
                </a:solidFill>
                <a:latin typeface="Century Gothic" panose="020B0502020202020204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Century Gothic" panose="020B0502020202020204" pitchFamily="34" charset="0"/>
              </a:rPr>
              <a:t>thoại</a:t>
            </a:r>
            <a:endParaRPr lang="en-US" sz="2800" b="1" dirty="0">
              <a:solidFill>
                <a:srgbClr val="00206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0650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174</Words>
  <Application>Microsoft Office PowerPoint</Application>
  <PresentationFormat>Widescreen</PresentationFormat>
  <Paragraphs>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Wingdings</vt:lpstr>
      <vt:lpstr>Office Theme</vt:lpstr>
      <vt:lpstr>PowerPoint Presentation</vt:lpstr>
      <vt:lpstr>Báo Cáo Đồ Án</vt:lpstr>
      <vt:lpstr>Nhóm 2</vt:lpstr>
      <vt:lpstr>The Management Bookstore System</vt:lpstr>
      <vt:lpstr>Các Đối Tượng Được Hướng Đến</vt:lpstr>
      <vt:lpstr>Chi tiết của từng đối tượng</vt:lpstr>
      <vt:lpstr>Lớp Sách</vt:lpstr>
      <vt:lpstr>Lớp Kho Sách</vt:lpstr>
      <vt:lpstr>Lớp Hóa Đơn</vt:lpstr>
      <vt:lpstr>Hãy cùng xem kết quả khi chạy chương trình quản lý</vt:lpstr>
      <vt:lpstr>The End</vt:lpstr>
      <vt:lpstr>Thanks For Your Visit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Đồ Án Thực Hành Lập Trình Hướng Đối Tượng</dc:title>
  <dc:creator>DELL</dc:creator>
  <cp:lastModifiedBy>Nguyen Hong Phat</cp:lastModifiedBy>
  <cp:revision>2</cp:revision>
  <dcterms:created xsi:type="dcterms:W3CDTF">2022-04-02T08:31:26Z</dcterms:created>
  <dcterms:modified xsi:type="dcterms:W3CDTF">2022-04-02T10:13:36Z</dcterms:modified>
</cp:coreProperties>
</file>

<file path=docProps/thumbnail.jpeg>
</file>